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65" r:id="rId14"/>
    <p:sldId id="267" r:id="rId15"/>
  </p:sldIdLst>
  <p:sldSz cx="14630400" cy="8229600"/>
  <p:notesSz cx="8229600" cy="14630400"/>
  <p:embeddedFontLst>
    <p:embeddedFont>
      <p:font typeface="Aptos SemiBold" panose="020B0004020202020204" pitchFamily="34" charset="0"/>
      <p:regular r:id="rId17"/>
      <p:bold r:id="rId18"/>
      <p:italic r:id="rId19"/>
      <p:boldItalic r:id="rId20"/>
    </p:embeddedFont>
    <p:embeddedFont>
      <p:font typeface="DM Sans Medium" pitchFamily="2" charset="0"/>
      <p:regular r:id="rId21"/>
      <p:italic r:id="rId22"/>
    </p:embeddedFont>
    <p:embeddedFont>
      <p:font typeface="Inter" panose="020B0604020202020204" charset="0"/>
      <p:regular r:id="rId23"/>
      <p:bold r:id="rId24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64" d="100"/>
          <a:sy n="64" d="100"/>
        </p:scale>
        <p:origin x="19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theme" Target="theme/theme1.xml"/></Relationships>
</file>

<file path=ppt/media/image1.png>
</file>

<file path=ppt/media/image10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Da qui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</a:t>
            </a:r>
          </a:p>
          <a:p>
            <a:pPr algn="ctr"/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809085" y="3216139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Encryption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 and 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27026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245</TotalTime>
  <Words>692</Words>
  <Application>Microsoft Office PowerPoint</Application>
  <PresentationFormat>Personalizzato</PresentationFormat>
  <Paragraphs>134</Paragraphs>
  <Slides>14</Slides>
  <Notes>10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14</vt:i4>
      </vt:variant>
    </vt:vector>
  </HeadingPairs>
  <TitlesOfParts>
    <vt:vector size="20" baseType="lpstr">
      <vt:lpstr>Aptos</vt:lpstr>
      <vt:lpstr>Inter</vt:lpstr>
      <vt:lpstr>DM Sans Medium</vt:lpstr>
      <vt:lpstr>Aptos SemiBold</vt:lpstr>
      <vt:lpstr>Arial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2024-10-22T16:14:46Z</dcterms:modified>
</cp:coreProperties>
</file>